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6" r:id="rId18"/>
    <p:sldId id="278" r:id="rId19"/>
    <p:sldId id="279" r:id="rId20"/>
    <p:sldId id="280" r:id="rId21"/>
    <p:sldId id="282" r:id="rId22"/>
    <p:sldId id="283" r:id="rId23"/>
    <p:sldId id="284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1C9FD-5B0C-7DC5-F0F6-015314C3E4F2}" v="1374" dt="2021-09-15T06:52:22.654"/>
    <p1510:client id="{3D808AF0-DDE4-6189-8352-99FD41EF499C}" v="709" dt="2021-09-15T12:08:59.419"/>
    <p1510:client id="{C6687CB6-BF35-4045-8E7C-45DA111893D0}" v="145" dt="2021-09-06T09:06:22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7E41E0-222D-4BC4-B990-D1CA81D04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28D15-2A0C-4E4A-8BCA-32F49DB317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1B651-72AF-4AAA-BA75-AFCB38FADBF7}" type="datetime1">
              <a:rPr lang="en-GB" smtClean="0"/>
              <a:t>15/09/2021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E6A03-5F9E-48BE-ADE6-D49D361F33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66B63-7FA5-46DD-8071-97D02A1AEE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5C411-66C2-4F3A-9F98-7F070FC027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9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FC848-4A79-4DBF-B181-FF1302D49860}" type="datetime1">
              <a:rPr lang="en-GB" smtClean="0"/>
              <a:pPr/>
              <a:t>15/09/2021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D470-5E3A-4871-89F0-069EE2891B5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68086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D3D87-62FA-444A-A3D6-247B02B8C677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CB425C-685B-4701-86E8-86BD48DFA679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2849ED-B8F6-43F7-9777-854C9EBB7BC8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07822F-2E8D-4838-90BF-B96EAF5F10FD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5C8C03-99FF-4F3C-BDE3-B263BB89C0AA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859DD-D771-403F-A09C-AB363FC36106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80836-B4DA-4D75-9752-C45D9B17717D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DF0510-D603-447E-9F49-63C818998997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0DED6-9997-41D1-ACFB-4C4BA654B135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732B7F-3B22-4487-80F6-AECB7B54FE8A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AAC8B-16B9-4188-95D2-E07EC8530E90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AEE64A-5FEB-4DC7-93B7-D26AE111BF55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B9CB90-2276-40D6-863B-14B360D75EE7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225FFC-AB72-4EE6-9F3F-19ACD51584DB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DF3062-ABE4-4CDC-BFE4-22C25FBF012E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12F01-C693-4D10-88F4-8D2065D68F03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56F47F-D650-488F-8F96-B63E7D43BE94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FE74A463-A24D-476C-9688-AF0DFFF26B89}" type="datetime1">
              <a:rPr lang="en-GB" noProof="0" smtClean="0"/>
              <a:t>15/09/2021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64A052-9668-4235-AE29-4BE04B57D2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09842"/>
            <a:ext cx="10363826" cy="4281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grep is a command-line utility for searching plain-text data sets for lines that match a regular expression.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5DA750-F969-4A05-820B-501F57DC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0177"/>
          </a:xfrm>
        </p:spPr>
        <p:txBody>
          <a:bodyPr>
            <a:normAutofit fontScale="90000"/>
          </a:bodyPr>
          <a:lstStyle/>
          <a:p>
            <a:r>
              <a:rPr lang="en-US"/>
              <a:t>grep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8BF4247-74D3-4357-B9DF-11550FF3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2993"/>
            <a:ext cx="9863137" cy="38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8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104B-ACC6-4BB7-A96F-74B56782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60094"/>
          </a:xfrm>
        </p:spPr>
        <p:txBody>
          <a:bodyPr/>
          <a:lstStyle/>
          <a:p>
            <a:r>
              <a:rPr lang="en-US"/>
              <a:t>Grep -v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767-747E-4EC1-9711-C59974444C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93426"/>
            <a:ext cx="10363826" cy="4397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 the lines without the matching pattern will be displayed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07BAC7F-F505-46D8-B4D5-5231F246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1" y="1969271"/>
            <a:ext cx="10410823" cy="40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DEC1-B176-459B-A215-F4D2BD87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4646"/>
          </a:xfrm>
        </p:spPr>
        <p:txBody>
          <a:bodyPr/>
          <a:lstStyle/>
          <a:p>
            <a:r>
              <a:rPr lang="en-US"/>
              <a:t>Grep '^pattern'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4E57-CE5A-409A-9DCF-29DE7890C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19343"/>
            <a:ext cx="10363826" cy="4471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Displays all the line starting with the given pattern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23CE4E8-69D8-49DC-AE2E-D0F214D7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969271"/>
            <a:ext cx="8743949" cy="40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08D6-1495-4962-9495-BCC694D05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38928"/>
          </a:xfrm>
        </p:spPr>
        <p:txBody>
          <a:bodyPr/>
          <a:lstStyle/>
          <a:p>
            <a:r>
              <a:rPr lang="en-US"/>
              <a:t>Grep 'pattern$'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656D-A892-4E45-8A8A-388898A598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66968"/>
            <a:ext cx="10363826" cy="4424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DISPLAYS ALL THE LINE ending WITH THE GIVEN PATTERN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CB5C4DB-50D4-4C88-924A-CC95524A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82" y="2020609"/>
            <a:ext cx="8767761" cy="34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5AD1-A895-4AFB-A399-C58B4FF2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75034" cy="1003511"/>
          </a:xfrm>
        </p:spPr>
        <p:txBody>
          <a:bodyPr/>
          <a:lstStyle/>
          <a:p>
            <a:r>
              <a:rPr lang="en-US"/>
              <a:t>'^os.*os$'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2EF98-5ED4-4A4F-BC11-D4C885059D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52176"/>
            <a:ext cx="11006763" cy="51200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Command to find sentence whichstarts and ends with os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  <a:p>
            <a:pPr marL="0" indent="0">
              <a:buClr>
                <a:srgbClr val="000000"/>
              </a:buClr>
              <a:buNone/>
            </a:pP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C8295E-E3DD-4CB5-B5AE-3BCDAF00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68" y="2109788"/>
            <a:ext cx="10560312" cy="43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7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4E30-01A9-4C0F-A40E-55155C22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10365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DC1776-E384-42E1-AE53-071B59DF77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6068" y="1569374"/>
            <a:ext cx="9933018" cy="4471856"/>
          </a:xfrm>
        </p:spPr>
      </p:pic>
    </p:spTree>
    <p:extLst>
      <p:ext uri="{BB962C8B-B14F-4D97-AF65-F5344CB8AC3E}">
        <p14:creationId xmlns:p14="http://schemas.microsoft.com/office/powerpoint/2010/main" val="49769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A34E40-5E3B-43B8-8A3B-6B6C620E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90" y="804333"/>
            <a:ext cx="8796952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803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CDB0878-4A41-4084-AD37-6814A2BD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3" y="68052"/>
            <a:ext cx="7000770" cy="3907600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B252AA-AF42-4B2E-855E-C6DE965FC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49" b="586"/>
          <a:stretch/>
        </p:blipFill>
        <p:spPr>
          <a:xfrm>
            <a:off x="5704114" y="2441303"/>
            <a:ext cx="6384339" cy="42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4FDDA1-0785-4FB6-9EEB-6C054F175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25" b="240"/>
          <a:stretch/>
        </p:blipFill>
        <p:spPr>
          <a:xfrm>
            <a:off x="264686" y="151757"/>
            <a:ext cx="6291177" cy="387201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E1F3938-4274-4DCA-A44E-A3D8EF5A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305" y="2933810"/>
            <a:ext cx="6976533" cy="38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313F55-A6F9-47E3-976C-E6C7A6B5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85797"/>
          </a:xfrm>
        </p:spPr>
        <p:txBody>
          <a:bodyPr/>
          <a:lstStyle/>
          <a:p>
            <a:r>
              <a:rPr lang="en-US"/>
              <a:t>Cut -c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7DFDF3-52EB-459C-A78D-7E1238B997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42223" y="1883283"/>
            <a:ext cx="7506928" cy="4331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BAB9E-0D91-40BE-B704-BEEF03A54166}"/>
              </a:ext>
            </a:extLst>
          </p:cNvPr>
          <p:cNvSpPr txBox="1"/>
          <p:nvPr/>
        </p:nvSpPr>
        <p:spPr>
          <a:xfrm>
            <a:off x="2341638" y="1277257"/>
            <a:ext cx="6613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Used for slicing.Slicing is done based on columns</a:t>
            </a:r>
          </a:p>
        </p:txBody>
      </p:sp>
    </p:spTree>
    <p:extLst>
      <p:ext uri="{BB962C8B-B14F-4D97-AF65-F5344CB8AC3E}">
        <p14:creationId xmlns:p14="http://schemas.microsoft.com/office/powerpoint/2010/main" val="55235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61DD06-AB17-4E8B-B828-D863D16E2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EC5CF00-E4D1-4C1D-8AD4-E0ABFA11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4" y="147223"/>
            <a:ext cx="6906191" cy="3600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468DF-40A1-4DCC-AABA-E800DB710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E77355-5202-4AE4-83F2-5ED9095F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712880"/>
            <a:ext cx="7315200" cy="39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AC3D0F2-5F61-4835-AF43-70FDA5F5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906802"/>
            <a:ext cx="6299887" cy="2929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0EE9-4EF8-4B7D-B947-CFF6E65905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grep is a command-line utility for searching plain-text data sets for lines that match a regular expression by ignoring the case.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36CF0-8ADC-4CF8-9461-B17D0283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Grep -</a:t>
            </a:r>
            <a:r>
              <a:rPr lang="en-US" err="1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47813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81B66-BFAC-412F-9D3E-24E4746E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04368"/>
          </a:xfrm>
        </p:spPr>
        <p:txBody>
          <a:bodyPr/>
          <a:lstStyle/>
          <a:p>
            <a:r>
              <a:rPr lang="en-US"/>
              <a:t>Cut -b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77E1E-1BF2-4308-BE18-8CD1F4BA1A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87378"/>
            <a:ext cx="10363826" cy="4403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Slicing will be done based on bytes</a:t>
            </a:r>
          </a:p>
          <a:p>
            <a:pPr marL="0" indent="0">
              <a:buClr>
                <a:srgbClr val="000000"/>
              </a:buClr>
              <a:buNone/>
            </a:pPr>
            <a:endParaRPr lang="en-US" dirty="0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04F9E5-74AB-4A49-A896-21BF19FF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5" y="1806780"/>
            <a:ext cx="8585199" cy="39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8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FE755D-C6AF-405B-A99E-C985328A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57" y="835819"/>
            <a:ext cx="8315324" cy="49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4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3D05D0-FD6C-44CA-924F-F2200DDB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84209"/>
          </a:xfrm>
        </p:spPr>
        <p:txBody>
          <a:bodyPr/>
          <a:lstStyle/>
          <a:p>
            <a:r>
              <a:rPr lang="en-US"/>
              <a:t>Cut –d(delimiter)</a:t>
            </a:r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5F3460-8723-4283-AEDF-F15803EBCD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4744" y="1712248"/>
            <a:ext cx="10078605" cy="4650450"/>
          </a:xfrm>
        </p:spPr>
      </p:pic>
    </p:spTree>
    <p:extLst>
      <p:ext uri="{BB962C8B-B14F-4D97-AF65-F5344CB8AC3E}">
        <p14:creationId xmlns:p14="http://schemas.microsoft.com/office/powerpoint/2010/main" val="375475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D6D869-CA73-46F6-943A-6D31A5EE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" y="-95"/>
            <a:ext cx="7627975" cy="4204987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F68A72E-96ED-4DA2-8D80-1F5A822F7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7" y="2952717"/>
            <a:ext cx="7157961" cy="36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21E7-30F9-4645-9B1E-40D16F75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04" y="74231"/>
            <a:ext cx="10364451" cy="870463"/>
          </a:xfrm>
        </p:spPr>
        <p:txBody>
          <a:bodyPr/>
          <a:lstStyle/>
          <a:p>
            <a:r>
              <a:rPr lang="en-US"/>
              <a:t>complement</a:t>
            </a:r>
          </a:p>
        </p:txBody>
      </p:sp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C5C736-4DA1-40D5-98AE-7E4162BD18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767" y="879377"/>
            <a:ext cx="6131650" cy="4113535"/>
          </a:xfr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015ABD-FC38-4ED1-8298-FEB5859A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23" y="939951"/>
            <a:ext cx="6154056" cy="41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8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97F5E14-E2EE-4671-9E08-BFB4B2E5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8" y="238427"/>
            <a:ext cx="6408056" cy="3611334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0359A3-D3BB-4E60-A652-50BCC808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48" y="2802618"/>
            <a:ext cx="6553200" cy="36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33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6B84F7-A680-4065-BC79-C63C1A79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77952"/>
            <a:ext cx="6783009" cy="3804859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A7E134-5D47-4BEE-ACF2-759D1EF3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96" y="2887285"/>
            <a:ext cx="6783008" cy="38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70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4A26A1-B648-48DF-AAF6-C9D64471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4" y="976238"/>
            <a:ext cx="9105293" cy="45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EA59-513D-4D70-8185-87BAEB38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9511"/>
          </a:xfrm>
        </p:spPr>
        <p:txBody>
          <a:bodyPr/>
          <a:lstStyle/>
          <a:p>
            <a:r>
              <a:rPr lang="en-US"/>
              <a:t>tr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554582-5011-4D87-AC54-8F51F08561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77941" y="1447854"/>
            <a:ext cx="7635492" cy="4294964"/>
          </a:xfrm>
        </p:spPr>
      </p:pic>
    </p:spTree>
    <p:extLst>
      <p:ext uri="{BB962C8B-B14F-4D97-AF65-F5344CB8AC3E}">
        <p14:creationId xmlns:p14="http://schemas.microsoft.com/office/powerpoint/2010/main" val="1784827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2D2AEA-C45E-463D-9194-B1554B68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2" y="262618"/>
            <a:ext cx="6553199" cy="3683906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20FEF2-559E-4571-A8B7-D1605DB2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82" y="2669571"/>
            <a:ext cx="7291008" cy="41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0AB9A-08A5-4293-AEE9-ADFBD03B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Grep –l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6D1DB3E-81E0-4D5B-B885-C97438CF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7" y="1920727"/>
            <a:ext cx="6373490" cy="29636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1609D-F8E7-43FF-9954-76E534DDD6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Displays the list of files the with the given pattern in content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75167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5DD71C-A2E0-4782-92BB-C203A0DF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190047"/>
            <a:ext cx="7266818" cy="4179810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C95542-25C5-4755-8130-59DDC9EF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1" y="2680622"/>
            <a:ext cx="7375675" cy="41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0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6A5698-A925-427C-A668-B28B50C70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" t="-1214" r="22379" b="1456"/>
          <a:stretch/>
        </p:blipFill>
        <p:spPr>
          <a:xfrm>
            <a:off x="164496" y="-3477"/>
            <a:ext cx="6977101" cy="4385443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E1A7F4-8207-4EB6-80B3-64DA309F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4" r="167" b="297"/>
          <a:stretch/>
        </p:blipFill>
        <p:spPr>
          <a:xfrm>
            <a:off x="4313160" y="2451855"/>
            <a:ext cx="7605493" cy="4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30EF-4F69-46E5-AB1A-A0F39C97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76939"/>
          </a:xfrm>
        </p:spPr>
        <p:txBody>
          <a:bodyPr/>
          <a:lstStyle/>
          <a:p>
            <a:r>
              <a:rPr lang="en-US"/>
              <a:t>more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5B54A75-9C9B-4EFF-A37D-5BC2B7AA54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53" t="2356" r="36100" b="-2356"/>
          <a:stretch/>
        </p:blipFill>
        <p:spPr>
          <a:xfrm>
            <a:off x="2156989" y="1423664"/>
            <a:ext cx="8178543" cy="4621539"/>
          </a:xfrm>
        </p:spPr>
      </p:pic>
    </p:spTree>
    <p:extLst>
      <p:ext uri="{BB962C8B-B14F-4D97-AF65-F5344CB8AC3E}">
        <p14:creationId xmlns:p14="http://schemas.microsoft.com/office/powerpoint/2010/main" val="187854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C71E7D-229A-4A2B-B3F0-FC343AB1D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38" b="298"/>
          <a:stretch/>
        </p:blipFill>
        <p:spPr>
          <a:xfrm>
            <a:off x="249162" y="141666"/>
            <a:ext cx="6300035" cy="4046780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5F0C0F-2419-463D-A6E3-E1A65606C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18" b="357"/>
          <a:stretch/>
        </p:blipFill>
        <p:spPr>
          <a:xfrm>
            <a:off x="5619448" y="3661380"/>
            <a:ext cx="6469415" cy="3369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04FEEB-3D9D-4FA9-BA83-C25F6AE34D5D}"/>
              </a:ext>
            </a:extLst>
          </p:cNvPr>
          <p:cNvSpPr txBox="1"/>
          <p:nvPr/>
        </p:nvSpPr>
        <p:spPr>
          <a:xfrm>
            <a:off x="6962019" y="13498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More –d option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2A61D-8DE5-4973-A93B-1098DD560F2D}"/>
              </a:ext>
            </a:extLst>
          </p:cNvPr>
          <p:cNvSpPr txBox="1"/>
          <p:nvPr/>
        </p:nvSpPr>
        <p:spPr>
          <a:xfrm>
            <a:off x="1855561" y="49640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More –p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5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6910AC-CFB1-4940-82C4-1B55844B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14" b="361"/>
          <a:stretch/>
        </p:blipFill>
        <p:spPr>
          <a:xfrm>
            <a:off x="1494972" y="1072999"/>
            <a:ext cx="8719115" cy="5486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88271-082B-4E59-97BE-30C44BBD8A62}"/>
              </a:ext>
            </a:extLst>
          </p:cNvPr>
          <p:cNvSpPr txBox="1"/>
          <p:nvPr/>
        </p:nvSpPr>
        <p:spPr>
          <a:xfrm>
            <a:off x="4724400" y="394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More –c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5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B1D92CD-3CE1-4499-8454-22442EF7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418560"/>
            <a:ext cx="6299887" cy="3905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2774-A9DE-4ABD-BA74-3BCF552507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Displays all the lines with matching pattern including the substrings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7432-A541-43BB-9984-1823CFAD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Grep 'pattern' 'pathname'</a:t>
            </a:r>
          </a:p>
        </p:txBody>
      </p:sp>
    </p:spTree>
    <p:extLst>
      <p:ext uri="{BB962C8B-B14F-4D97-AF65-F5344CB8AC3E}">
        <p14:creationId xmlns:p14="http://schemas.microsoft.com/office/powerpoint/2010/main" val="280675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9272409-6F62-4AC0-A951-ECFE9529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291520"/>
            <a:ext cx="6909479" cy="4283877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DF05C-95A0-440A-844A-CD84AE40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Grep -w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926B-677C-4429-873D-0D8385ADA4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DISPLAYS ALL THE LINES WITH MATCHING PATTERN excluding THE SUBSTRINGS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1800"/>
          </a:p>
          <a:p>
            <a:pPr>
              <a:buClr>
                <a:srgbClr val="000000"/>
              </a:buClr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2260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9D2EC4D-BEB9-43A6-9F95-D9C15CE9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418560"/>
            <a:ext cx="6299887" cy="3905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63262-7200-40FC-9494-D5492699E6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Displays the matching pattern in sub-string or string without displaying complete sentence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E0A95-6866-46D2-97AA-2E490A08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Grep -o</a:t>
            </a:r>
          </a:p>
        </p:txBody>
      </p:sp>
    </p:spTree>
    <p:extLst>
      <p:ext uri="{BB962C8B-B14F-4D97-AF65-F5344CB8AC3E}">
        <p14:creationId xmlns:p14="http://schemas.microsoft.com/office/powerpoint/2010/main" val="165520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9B1B-7A28-48EA-9F0E-D736EB2E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67490"/>
          </a:xfrm>
        </p:spPr>
        <p:txBody>
          <a:bodyPr/>
          <a:lstStyle/>
          <a:p>
            <a:r>
              <a:rPr lang="en-US"/>
              <a:t>Grep -ow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1F96-BE05-4D81-B406-506EB68A02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62218"/>
            <a:ext cx="10363826" cy="43289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DISPLAYS THE MATCHING PATTERN IN STRING WITHOUT DISPLAYING COMPLETE SENTENCE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  <a:p>
            <a:pPr marL="0" indent="0">
              <a:buClr>
                <a:srgbClr val="000000"/>
              </a:buClr>
              <a:buNone/>
            </a:pPr>
            <a:endParaRPr lang="en-US"/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6C20387-77F6-4105-938D-AD296A51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186088"/>
            <a:ext cx="9696448" cy="38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6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CFF5-DA79-4D2A-AC43-D6843B27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53240"/>
          </a:xfrm>
        </p:spPr>
        <p:txBody>
          <a:bodyPr/>
          <a:lstStyle/>
          <a:p>
            <a:r>
              <a:rPr lang="en-US"/>
              <a:t>Grep -</a:t>
            </a:r>
            <a:r>
              <a:rPr lang="en-US" err="1"/>
              <a:t>oiw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2C51627-188B-4EEB-A4EB-A7E52CBF63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97435" y="1712249"/>
            <a:ext cx="8998910" cy="4078950"/>
          </a:xfrm>
        </p:spPr>
      </p:pic>
    </p:spTree>
    <p:extLst>
      <p:ext uri="{BB962C8B-B14F-4D97-AF65-F5344CB8AC3E}">
        <p14:creationId xmlns:p14="http://schemas.microsoft.com/office/powerpoint/2010/main" val="161234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0D40-4580-4EE5-8336-21894C76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69896"/>
          </a:xfrm>
        </p:spPr>
        <p:txBody>
          <a:bodyPr/>
          <a:lstStyle/>
          <a:p>
            <a:r>
              <a:rPr lang="en-US"/>
              <a:t>Grep -n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4F7BB-3029-471D-89D7-F54D84D502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45561"/>
            <a:ext cx="10363826" cy="4245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Displays the pattern including the line number</a:t>
            </a:r>
          </a:p>
          <a:p>
            <a:pPr marL="0" indent="0">
              <a:buClr>
                <a:srgbClr val="000000"/>
              </a:buClr>
              <a:buNone/>
            </a:pP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9044C2D-91E0-4521-BF92-01D0E598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69" y="2096148"/>
            <a:ext cx="9005887" cy="36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019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Droplet</vt:lpstr>
      <vt:lpstr>grep</vt:lpstr>
      <vt:lpstr>Grep -i</vt:lpstr>
      <vt:lpstr>Grep –l</vt:lpstr>
      <vt:lpstr>Grep 'pattern' 'pathname'</vt:lpstr>
      <vt:lpstr>Grep -w</vt:lpstr>
      <vt:lpstr>Grep -o</vt:lpstr>
      <vt:lpstr>Grep -ow</vt:lpstr>
      <vt:lpstr>Grep -oiw</vt:lpstr>
      <vt:lpstr>Grep -n</vt:lpstr>
      <vt:lpstr>Grep -v</vt:lpstr>
      <vt:lpstr>Grep '^pattern'</vt:lpstr>
      <vt:lpstr>Grep 'pattern$'</vt:lpstr>
      <vt:lpstr>'^os.*os$'</vt:lpstr>
      <vt:lpstr>Regular expressions</vt:lpstr>
      <vt:lpstr>PowerPoint Presentation</vt:lpstr>
      <vt:lpstr>PowerPoint Presentation</vt:lpstr>
      <vt:lpstr>PowerPoint Presentation</vt:lpstr>
      <vt:lpstr>Cut -c</vt:lpstr>
      <vt:lpstr>PowerPoint Presentation</vt:lpstr>
      <vt:lpstr>Cut -b</vt:lpstr>
      <vt:lpstr>PowerPoint Presentation</vt:lpstr>
      <vt:lpstr>Cut –d(delimiter)</vt:lpstr>
      <vt:lpstr>PowerPoint Presentation</vt:lpstr>
      <vt:lpstr>complement</vt:lpstr>
      <vt:lpstr>PowerPoint Presentation</vt:lpstr>
      <vt:lpstr>PowerPoint Presentation</vt:lpstr>
      <vt:lpstr>PowerPoint Presentation</vt:lpstr>
      <vt:lpstr>tr</vt:lpstr>
      <vt:lpstr>PowerPoint Presentation</vt:lpstr>
      <vt:lpstr>PowerPoint Presentation</vt:lpstr>
      <vt:lpstr>PowerPoint Presentation</vt:lpstr>
      <vt:lpstr>more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215</cp:revision>
  <dcterms:created xsi:type="dcterms:W3CDTF">2021-09-06T08:57:34Z</dcterms:created>
  <dcterms:modified xsi:type="dcterms:W3CDTF">2021-09-15T12:10:53Z</dcterms:modified>
</cp:coreProperties>
</file>